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DD7EE"/>
    <a:srgbClr val="DEEBF7"/>
    <a:srgbClr val="C5E0B4"/>
    <a:srgbClr val="2E75B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89" d="100"/>
          <a:sy n="89" d="100"/>
        </p:scale>
        <p:origin x="-437" y="-67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10E84-9459-4A70-9291-4E891EA0AE96}" type="datetimeFigureOut">
              <a:rPr lang="ru-RU" smtClean="0"/>
              <a:t>06.04.2026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308DCB-2C04-4787-9921-5D283AB36FF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417689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10E84-9459-4A70-9291-4E891EA0AE96}" type="datetimeFigureOut">
              <a:rPr lang="ru-RU" smtClean="0"/>
              <a:t>06.04.2026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308DCB-2C04-4787-9921-5D283AB36FF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760883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10E84-9459-4A70-9291-4E891EA0AE96}" type="datetimeFigureOut">
              <a:rPr lang="ru-RU" smtClean="0"/>
              <a:t>06.04.2026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308DCB-2C04-4787-9921-5D283AB36FF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832760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10E84-9459-4A70-9291-4E891EA0AE96}" type="datetimeFigureOut">
              <a:rPr lang="ru-RU" smtClean="0"/>
              <a:t>06.04.2026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308DCB-2C04-4787-9921-5D283AB36FF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204093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10E84-9459-4A70-9291-4E891EA0AE96}" type="datetimeFigureOut">
              <a:rPr lang="ru-RU" smtClean="0"/>
              <a:t>06.04.2026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308DCB-2C04-4787-9921-5D283AB36FF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68674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10E84-9459-4A70-9291-4E891EA0AE96}" type="datetimeFigureOut">
              <a:rPr lang="ru-RU" smtClean="0"/>
              <a:t>06.04.2026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308DCB-2C04-4787-9921-5D283AB36FF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307130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10E84-9459-4A70-9291-4E891EA0AE96}" type="datetimeFigureOut">
              <a:rPr lang="ru-RU" smtClean="0"/>
              <a:t>06.04.2026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308DCB-2C04-4787-9921-5D283AB36FF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497765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10E84-9459-4A70-9291-4E891EA0AE96}" type="datetimeFigureOut">
              <a:rPr lang="ru-RU" smtClean="0"/>
              <a:t>06.04.2026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308DCB-2C04-4787-9921-5D283AB36FF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558335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10E84-9459-4A70-9291-4E891EA0AE96}" type="datetimeFigureOut">
              <a:rPr lang="ru-RU" smtClean="0"/>
              <a:t>06.04.2026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308DCB-2C04-4787-9921-5D283AB36FF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970822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10E84-9459-4A70-9291-4E891EA0AE96}" type="datetimeFigureOut">
              <a:rPr lang="ru-RU" smtClean="0"/>
              <a:t>06.04.2026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308DCB-2C04-4787-9921-5D283AB36FF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56694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10E84-9459-4A70-9291-4E891EA0AE96}" type="datetimeFigureOut">
              <a:rPr lang="ru-RU" smtClean="0"/>
              <a:t>06.04.2026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308DCB-2C04-4787-9921-5D283AB36FF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542019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F10E84-9459-4A70-9291-4E891EA0AE96}" type="datetimeFigureOut">
              <a:rPr lang="ru-RU" smtClean="0"/>
              <a:t>06.04.2026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308DCB-2C04-4787-9921-5D283AB36FF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820474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68875" y="65904"/>
            <a:ext cx="6602629" cy="840259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65000"/>
                </a:schemeClr>
              </a:gs>
              <a:gs pos="21000">
                <a:schemeClr val="accent3">
                  <a:lumMod val="20000"/>
                  <a:lumOff val="80000"/>
                  <a:shade val="67500"/>
                  <a:satMod val="115000"/>
                </a:schemeClr>
              </a:gs>
              <a:gs pos="100000">
                <a:schemeClr val="accent3">
                  <a:lumMod val="20000"/>
                  <a:lumOff val="80000"/>
                  <a:shade val="100000"/>
                  <a:satMod val="115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«Поле мечты»</a:t>
            </a:r>
          </a:p>
        </p:txBody>
      </p:sp>
      <p:sp>
        <p:nvSpPr>
          <p:cNvPr id="6" name="Параллелограмм 5"/>
          <p:cNvSpPr/>
          <p:nvPr/>
        </p:nvSpPr>
        <p:spPr>
          <a:xfrm>
            <a:off x="65903" y="5560541"/>
            <a:ext cx="12060000" cy="1120916"/>
          </a:xfrm>
          <a:prstGeom prst="parallelogram">
            <a:avLst/>
          </a:prstGeom>
          <a:gradFill flip="none" rotWithShape="1">
            <a:gsLst>
              <a:gs pos="0">
                <a:srgbClr val="C5E0B4">
                  <a:tint val="66000"/>
                  <a:satMod val="160000"/>
                </a:srgbClr>
              </a:gs>
              <a:gs pos="50000">
                <a:srgbClr val="C5E0B4">
                  <a:tint val="44500"/>
                  <a:satMod val="160000"/>
                </a:srgbClr>
              </a:gs>
              <a:gs pos="100000">
                <a:srgbClr val="C5E0B4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Информация о достижении целевого показателя: Приобретение </a:t>
            </a:r>
            <a:r>
              <a:rPr lang="ru-RU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товаров </a:t>
            </a:r>
            <a:r>
              <a:rPr lang="ru-RU" sz="2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 выполнение </a:t>
            </a:r>
            <a:r>
              <a:rPr lang="ru-RU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работ,  предусмотренных </a:t>
            </a:r>
            <a:r>
              <a:rPr lang="ru-RU" sz="2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проектом - выполнен </a:t>
            </a:r>
            <a:r>
              <a:rPr lang="ru-RU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 100</a:t>
            </a:r>
            <a:r>
              <a:rPr lang="ru-RU" sz="2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%</a:t>
            </a:r>
            <a:endParaRPr lang="ru-RU" sz="2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7360509" y="0"/>
            <a:ext cx="4831491" cy="716691"/>
          </a:xfrm>
          <a:prstGeom prst="rect">
            <a:avLst/>
          </a:prstGeom>
          <a:solidFill>
            <a:srgbClr val="DEEBF7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Артинский муниципальный округ</a:t>
            </a:r>
            <a:endParaRPr lang="ru-RU" sz="2000" i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6917725" y="1113577"/>
            <a:ext cx="5296928" cy="2343665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4000"/>
                  <a:lumOff val="96000"/>
                  <a:alpha val="80000"/>
                </a:schemeClr>
              </a:gs>
              <a:gs pos="88000">
                <a:schemeClr val="accent1">
                  <a:lumMod val="45000"/>
                  <a:lumOff val="55000"/>
                </a:schemeClr>
              </a:gs>
              <a:gs pos="94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     СТОИМОСТЬ ПРОЕКТА </a:t>
            </a:r>
          </a:p>
          <a:p>
            <a:pPr>
              <a:lnSpc>
                <a:spcPct val="114000"/>
              </a:lnSpc>
            </a:pPr>
            <a:r>
              <a:rPr lang="ru-RU" sz="2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общая – </a:t>
            </a:r>
            <a:r>
              <a:rPr lang="ru-RU" sz="2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1983,8 </a:t>
            </a:r>
            <a:r>
              <a:rPr lang="ru-RU" sz="2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тыс. рублей</a:t>
            </a:r>
            <a:r>
              <a:rPr lang="ru-RU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</a:p>
          <a:p>
            <a:pPr>
              <a:lnSpc>
                <a:spcPct val="114000"/>
              </a:lnSpc>
            </a:pPr>
            <a:r>
              <a:rPr lang="ru-RU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       в том числе</a:t>
            </a:r>
            <a:r>
              <a:rPr lang="ru-RU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>
              <a:lnSpc>
                <a:spcPct val="114000"/>
              </a:lnSpc>
            </a:pPr>
            <a:r>
              <a:rPr lang="ru-RU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областной </a:t>
            </a:r>
            <a:r>
              <a:rPr lang="ru-RU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бюджет           – 1 071,3 тыс.рублей</a:t>
            </a:r>
          </a:p>
          <a:p>
            <a:pPr>
              <a:lnSpc>
                <a:spcPct val="114000"/>
              </a:lnSpc>
            </a:pPr>
            <a:r>
              <a:rPr lang="ru-RU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</a:t>
            </a:r>
            <a:r>
              <a:rPr lang="ru-RU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униципальный </a:t>
            </a:r>
            <a:r>
              <a:rPr lang="ru-RU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бюджет –    575,3 тыс.рублей</a:t>
            </a:r>
          </a:p>
          <a:p>
            <a:pPr>
              <a:lnSpc>
                <a:spcPct val="114000"/>
              </a:lnSpc>
            </a:pPr>
            <a:r>
              <a:rPr lang="ru-RU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</a:t>
            </a:r>
            <a:r>
              <a:rPr lang="ru-RU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редства </a:t>
            </a:r>
            <a:r>
              <a:rPr lang="ru-RU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населения</a:t>
            </a:r>
            <a:r>
              <a:rPr lang="ru-RU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–      39,7 тыс.рублей</a:t>
            </a:r>
          </a:p>
          <a:p>
            <a:pPr>
              <a:lnSpc>
                <a:spcPct val="114000"/>
              </a:lnSpc>
            </a:pPr>
            <a:r>
              <a:rPr lang="ru-RU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</a:t>
            </a:r>
            <a:r>
              <a:rPr lang="ru-RU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редства </a:t>
            </a:r>
            <a:r>
              <a:rPr lang="ru-RU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бизнеса</a:t>
            </a:r>
            <a:r>
              <a:rPr lang="ru-RU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–   297,6 тыс.рублей</a:t>
            </a:r>
            <a:endParaRPr lang="ru-RU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Прямоугольник с двумя усеченными соседними углами 8"/>
          <p:cNvSpPr/>
          <p:nvPr/>
        </p:nvSpPr>
        <p:spPr>
          <a:xfrm>
            <a:off x="7080421" y="3693814"/>
            <a:ext cx="4971536" cy="1759636"/>
          </a:xfrm>
          <a:prstGeom prst="snip2SameRect">
            <a:avLst/>
          </a:prstGeom>
          <a:gradFill flip="none" rotWithShape="1">
            <a:gsLst>
              <a:gs pos="0">
                <a:srgbClr val="2E75B6">
                  <a:shade val="30000"/>
                  <a:satMod val="115000"/>
                </a:srgbClr>
              </a:gs>
              <a:gs pos="50000">
                <a:srgbClr val="2E75B6">
                  <a:shade val="67500"/>
                  <a:satMod val="115000"/>
                </a:srgbClr>
              </a:gs>
              <a:gs pos="100000">
                <a:srgbClr val="2E75B6">
                  <a:shade val="100000"/>
                  <a:satMod val="115000"/>
                </a:srgbClr>
              </a:gs>
            </a:gsLst>
            <a:lin ang="135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ru-RU" sz="2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Количество благополучателей</a:t>
            </a:r>
            <a:r>
              <a:rPr lang="ru-RU" sz="2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от реализации проекта – </a:t>
            </a:r>
          </a:p>
          <a:p>
            <a:pPr algn="ctr"/>
            <a:r>
              <a:rPr lang="ru-RU" sz="2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583 человека,</a:t>
            </a:r>
          </a:p>
          <a:p>
            <a:pPr algn="ctr"/>
            <a:r>
              <a:rPr lang="ru-RU" sz="2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в том числе детей – 188 </a:t>
            </a:r>
            <a:endParaRPr lang="ru-RU" sz="2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8875" y="1589518"/>
            <a:ext cx="3366231" cy="3863932"/>
          </a:xfrm>
          <a:prstGeom prst="rect">
            <a:avLst/>
          </a:prstGeom>
        </p:spPr>
      </p:pic>
      <p:pic>
        <p:nvPicPr>
          <p:cNvPr id="10" name="Рисунок 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46765" y="1589517"/>
            <a:ext cx="3251271" cy="38639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90147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390</TotalTime>
  <Words>77</Words>
  <Application>Microsoft Office PowerPoint</Application>
  <PresentationFormat>Произвольный</PresentationFormat>
  <Paragraphs>13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Презентация PowerPoint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Сажаева Инна Александровна</dc:creator>
  <cp:lastModifiedBy>Сыворотко Татьяна Михайловна</cp:lastModifiedBy>
  <cp:revision>14</cp:revision>
  <dcterms:created xsi:type="dcterms:W3CDTF">2023-01-30T06:10:59Z</dcterms:created>
  <dcterms:modified xsi:type="dcterms:W3CDTF">2026-04-06T11:24:39Z</dcterms:modified>
</cp:coreProperties>
</file>